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354" r:id="rId4"/>
    <p:sldId id="361" r:id="rId5"/>
    <p:sldId id="362" r:id="rId6"/>
    <p:sldId id="363" r:id="rId7"/>
    <p:sldId id="364" r:id="rId8"/>
    <p:sldId id="365" r:id="rId9"/>
    <p:sldId id="366" r:id="rId10"/>
    <p:sldId id="356" r:id="rId11"/>
    <p:sldId id="357" r:id="rId12"/>
    <p:sldId id="358" r:id="rId13"/>
    <p:sldId id="355" r:id="rId14"/>
    <p:sldId id="352" r:id="rId1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54248" autoAdjust="0"/>
  </p:normalViewPr>
  <p:slideViewPr>
    <p:cSldViewPr snapToGrid="0">
      <p:cViewPr varScale="1">
        <p:scale>
          <a:sx n="60" d="100"/>
          <a:sy n="60" d="100"/>
        </p:scale>
        <p:origin x="255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Introduzir as partes principais de um computador.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b="1" dirty="0"/>
              <a:t>Explicação:</a:t>
            </a:r>
            <a:r>
              <a:rPr lang="pt-PT" dirty="0"/>
              <a:t> "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Vamos ver as partes de um computador. Este é o monitor, onde vemos as imagens. Este é o teclado, onde escrevemos. Este é o rato, que usamos para clicar nas coisas.”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essas partes no computador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(pode ainda perguntar pelas colunas e até pelos </a:t>
            </a:r>
            <a:r>
              <a:rPr lang="pt-PT" sz="12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phones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)</a:t>
            </a:r>
            <a:r>
              <a:rPr lang="pt-PT" dirty="0"/>
              <a:t>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3148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as diversas atividades que podem ser realizadas com um computador.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"Com um computador, podemos fazer muitas coisas divertidas! Podemos jogar jogos, desenhar, escrever histórias e assistir a vídeos."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qual é a sua atividade favorita no computador.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Aplicar o conhecimento adquirido numa atividade prática.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"Agora que já sabemos o que é um computador e para que serve, vamos criar um computador.”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Distribuir papel e lápis de cor para que as crianças criem o seu computador (posteriormente ajude na montagem).</a:t>
            </a: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Computador na pasta “Imprimíveis” ou https://www.helloruby.com/play/29</a:t>
            </a:r>
          </a:p>
          <a:p>
            <a:pPr>
              <a:buFont typeface="Arial" panose="020B0604020202020204" pitchFamily="34" charset="0"/>
              <a:buNone/>
            </a:pPr>
            <a:br>
              <a:rPr lang="pt-PT" dirty="0"/>
            </a:b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6601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Recapitular o que foi aprendido e promover a reflexão.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"Foi muito divertido aprender sobre computadores hoje! Quem se lembra das partes de um computador? Qual foi a vossa parte favorita da aula?"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Pedir às crianças para partilharem o que mais gostaram de aprender e mostrar o seus projetos para a turma.</a:t>
            </a:r>
          </a:p>
          <a:p>
            <a:pPr>
              <a:buFont typeface="Arial" panose="020B0604020202020204" pitchFamily="34" charset="0"/>
              <a:buChar char="•"/>
            </a:pPr>
            <a:endParaRPr lang="pt-PT" dirty="0"/>
          </a:p>
          <a:p>
            <a:pPr>
              <a:buFont typeface="Arial" panose="020B0604020202020204" pitchFamily="34" charset="0"/>
              <a:buNone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Sugestões</a:t>
            </a:r>
            <a:b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Pintar um desenho com as partes do computador (“Pintar computador” na pasta imprimíveis).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1144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Introduzir o tema e captar a atenção das crianças.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"Hoje vamos aprender sobre computadores! Vamos descobrir o que são e como funcionam."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já viram ou usaram um computador antes.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têm algum destes computadores em casa (imagens nos slides seguintes).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3014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(Consola de jogos) e para que serve. Perguntar às crianças se alguém tem em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16668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(Impressora 3D) e para que serve. Perguntar às crianças se alguém tem em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8017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(Impressora) e para que serve. Perguntar às crianças se alguém tem em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9442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(Portátil) e para que serve. Perguntar às crianças se alguém tem em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8336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(Router) e para que serve. Perguntar às crianças se alguém tem em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434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Guia de Apoio:</a:t>
            </a:r>
            <a:endParaRPr lang="pt-PT" dirty="0"/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que existem diferentes tipos de computadores.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"Existem muitos tipos de computadores. Temos computadores grandes que ficam na mesa, portáteis que podemos levar para qualquer lugar, tablets e até telemóveis."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se sabem o que é (Telemóvel) e para que serve. Perguntar às crianças se alguém tem em casa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83887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23/09/2024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Uma imagem com brinquedo, interior, Teclas, Teclado de computador&#10;&#10;Descrição gerada automaticamente">
            <a:extLst>
              <a:ext uri="{FF2B5EF4-FFF2-40B4-BE49-F238E27FC236}">
                <a16:creationId xmlns:a16="http://schemas.microsoft.com/office/drawing/2014/main" id="{BA482DA0-E1EA-4130-B0F3-22473B32F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27747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Desenho animado, pessoa, desenho&#10;&#10;Descrição gerada automaticamente">
            <a:extLst>
              <a:ext uri="{FF2B5EF4-FFF2-40B4-BE49-F238E27FC236}">
                <a16:creationId xmlns:a16="http://schemas.microsoft.com/office/drawing/2014/main" id="{5CF48FFB-8A71-4893-8718-D5CA4AB83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401" y="1366962"/>
            <a:ext cx="8542801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14910EC-5C77-42C6-91AE-BC77F7BC1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75" y="1424598"/>
            <a:ext cx="8687250" cy="400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21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DF6D235A-3A98-49DC-873B-3A95AE9C9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86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373671" y="2998113"/>
            <a:ext cx="744466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é um computador?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m computador, interior, estante, monitor de computador&#10;&#10;Descrição gerada automaticamente">
            <a:extLst>
              <a:ext uri="{FF2B5EF4-FFF2-40B4-BE49-F238E27FC236}">
                <a16:creationId xmlns:a16="http://schemas.microsoft.com/office/drawing/2014/main" id="{A739A166-8DCB-467F-AB86-4AD19F644B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64" y="1395663"/>
            <a:ext cx="8976672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4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aparelho, Dispositivo eletrónico, Telemóvel, Dispositivo de comunicações portátil&#10;&#10;Descrição gerada automaticamente">
            <a:extLst>
              <a:ext uri="{FF2B5EF4-FFF2-40B4-BE49-F238E27FC236}">
                <a16:creationId xmlns:a16="http://schemas.microsoft.com/office/drawing/2014/main" id="{33D0639C-E330-4203-AB26-0725C5D7B8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0" y="502200"/>
            <a:ext cx="5853600" cy="58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7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m aço, interior, Alumínio, metal&#10;&#10;Descrição gerada automaticamente">
            <a:extLst>
              <a:ext uri="{FF2B5EF4-FFF2-40B4-BE49-F238E27FC236}">
                <a16:creationId xmlns:a16="http://schemas.microsoft.com/office/drawing/2014/main" id="{6E7BB220-2F40-43CC-8F41-4A9CCF215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892" y="502892"/>
            <a:ext cx="5852215" cy="585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2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m eletrónica, impressora, Consumíveis de escritório, interior&#10;&#10;Descrição gerada automaticamente">
            <a:extLst>
              <a:ext uri="{FF2B5EF4-FFF2-40B4-BE49-F238E27FC236}">
                <a16:creationId xmlns:a16="http://schemas.microsoft.com/office/drawing/2014/main" id="{E99F0A9F-28ED-493E-B012-05BAEC03A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0" y="502200"/>
            <a:ext cx="5853600" cy="58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94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m notebook, eletrónica, computador portátil, computador&#10;&#10;Descrição gerada automaticamente">
            <a:extLst>
              <a:ext uri="{FF2B5EF4-FFF2-40B4-BE49-F238E27FC236}">
                <a16:creationId xmlns:a16="http://schemas.microsoft.com/office/drawing/2014/main" id="{6182FB83-4A8F-4473-B8B6-8D2FE073B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0" y="502200"/>
            <a:ext cx="5853600" cy="58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86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Uma imagem com interior, parede, vela, Fotografia de natureza morta&#10;&#10;Descrição gerada automaticamente">
            <a:extLst>
              <a:ext uri="{FF2B5EF4-FFF2-40B4-BE49-F238E27FC236}">
                <a16:creationId xmlns:a16="http://schemas.microsoft.com/office/drawing/2014/main" id="{09DB6839-2F3A-463D-9752-9E86A0EC0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0" y="502200"/>
            <a:ext cx="5853600" cy="58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Uma imagem com aparelho, Dispositivo de comunicações portátil, Dispositivo de comunicação, Telemóvel&#10;&#10;Descrição gerada automaticamente">
            <a:extLst>
              <a:ext uri="{FF2B5EF4-FFF2-40B4-BE49-F238E27FC236}">
                <a16:creationId xmlns:a16="http://schemas.microsoft.com/office/drawing/2014/main" id="{E94B0C08-668B-4638-9CA8-52253DE46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0" y="502200"/>
            <a:ext cx="5853600" cy="58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939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865</Words>
  <Application>Microsoft Office PowerPoint</Application>
  <PresentationFormat>Ecrã Panorâmico</PresentationFormat>
  <Paragraphs>71</Paragraphs>
  <Slides>14</Slides>
  <Notes>14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24</cp:revision>
  <dcterms:created xsi:type="dcterms:W3CDTF">2023-12-18T09:39:58Z</dcterms:created>
  <dcterms:modified xsi:type="dcterms:W3CDTF">2024-09-23T10:02:28Z</dcterms:modified>
</cp:coreProperties>
</file>